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E2821-CA12-424F-8716-4A4E4B71AB24}" type="datetimeFigureOut">
              <a:rPr lang="pl-PL" smtClean="0"/>
              <a:pPr/>
              <a:t>2017-06-02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ACB78-4D22-444D-AAE6-42B916DB41A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ole tekstowe 14"/>
          <p:cNvSpPr txBox="1"/>
          <p:nvPr/>
        </p:nvSpPr>
        <p:spPr>
          <a:xfrm>
            <a:off x="285720" y="285728"/>
            <a:ext cx="8429684" cy="56400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l-PL" sz="2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Zapraszamy Państwa do wzięcia </a:t>
            </a:r>
          </a:p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udziału w badaniu satysfakcji </a:t>
            </a:r>
          </a:p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klientów Urzędu Miasta Gostynina</a:t>
            </a:r>
            <a:r>
              <a:rPr lang="pl-PL" sz="2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/>
            <a:endParaRPr lang="pl-PL" sz="1100" b="1" dirty="0" smtClean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pl-PL" sz="1100" b="1" dirty="0" smtClean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Badanie skierowane jest do wszystkich osób, które w ostatnim okresie korzystały z usług Urzędu Miasta Gostynina. </a:t>
            </a:r>
          </a:p>
          <a:p>
            <a:pPr algn="ctr"/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Celem badania jest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ocena funkcjonowania 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urzędu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poznanie mocnych i słabych stron obsługi klienta oraz pozyskanie informacji o zmianach, jakie powinny być wprowadzone w celu poprawy jakości usług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ctr"/>
            <a:endParaRPr lang="pl-PL" sz="1600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14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Badanie  realizowane jest w ramach projektu „Wdrożenie 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rozwiązań zarządczych poprawiających jakość obsługi klienta i monitorowania satysfakcji klientów </a:t>
            </a:r>
            <a:b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 Urzędzie </a:t>
            </a:r>
            <a:r>
              <a:rPr lang="pl-PL" sz="1400" b="1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Miasta Gostynina”. </a:t>
            </a:r>
          </a:p>
          <a:p>
            <a:pPr algn="ctr"/>
            <a:endParaRPr lang="pl-PL" sz="1050" b="1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pl-PL" sz="1200" b="1" u="sng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Badanie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jest w pełni anonimowe, a wyniki przedstawione będą jedynie w postaci 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zbiorczych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zestawień statystycznych. 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pl-PL" sz="14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pl-PL" sz="14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pl-PL" sz="2000" b="1" dirty="0" smtClean="0">
                <a:solidFill>
                  <a:srgbClr val="D5650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Bardzo zależy nam na poznaniu Państwa opinii</a:t>
            </a:r>
            <a:r>
              <a:rPr lang="pl-PL" sz="2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ctr"/>
            <a:endParaRPr lang="pl-PL" sz="1400" b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31" name="AutoShape 7" descr="D:\badania\Synergia\projekty\Urz%C4%85d Miasta P%C5%82ock_System satysfakcji mieszka%C5%84c%C3%B3w\Badanie satysfakcji mieszka%C5%84c%C3%B3w - Aktualno%C5%9Bci - Portal Integracyjny P%C5%81OCK_pliki\c87ec2c7dc0b9a1cd3838f94abc50c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7715272" y="214290"/>
            <a:ext cx="1566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>
                <a:latin typeface="Tahoma" pitchFamily="34" charset="0"/>
                <a:cs typeface="Tahoma" pitchFamily="34" charset="0"/>
              </a:rPr>
              <a:t>Wykonawca badania</a:t>
            </a:r>
            <a:endParaRPr lang="pl-PL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6" name="AutoShape 2" descr="Znalezione obrazy dla zapytania miasto gostynin ratus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-428660" y="-285776"/>
            <a:ext cx="2214546" cy="207167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42852"/>
            <a:ext cx="1423987" cy="21429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pitchFamily="34" charset="0"/>
              </a:rPr>
              <a:t>Gmina Miasta Gostynina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7286644" y="-285776"/>
            <a:ext cx="2214546" cy="207167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7429520" y="357166"/>
            <a:ext cx="1566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>
                <a:latin typeface="Tahoma" pitchFamily="34" charset="0"/>
                <a:cs typeface="Tahoma" pitchFamily="34" charset="0"/>
              </a:rPr>
              <a:t>Wykonawca badania</a:t>
            </a:r>
            <a:endParaRPr lang="pl-PL" sz="12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Obraz 12" descr="D:\badania\Synergia\wizualizacja\materiały_synergia\_logotyp\logotyp_white_transparent-0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285728"/>
            <a:ext cx="178591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Obraz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6019800"/>
            <a:ext cx="54387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Obraz 17" descr="D:\badania\Synergia\projekty\Płock_satysfakcja\Gostynin_miasto\indek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8604"/>
            <a:ext cx="1457325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86</Words>
  <Application>Microsoft Office PowerPoint</Application>
  <PresentationFormat>Pokaz na ekranie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Times New Roman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NN</dc:creator>
  <cp:lastModifiedBy>Anna Wilińska</cp:lastModifiedBy>
  <cp:revision>17</cp:revision>
  <dcterms:created xsi:type="dcterms:W3CDTF">2017-05-25T07:03:51Z</dcterms:created>
  <dcterms:modified xsi:type="dcterms:W3CDTF">2017-06-02T10:16:11Z</dcterms:modified>
</cp:coreProperties>
</file>